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82" r:id="rId1"/>
  </p:sldMasterIdLst>
  <p:notesMasterIdLst>
    <p:notesMasterId r:id="rId4"/>
  </p:notesMasterIdLst>
  <p:handoutMasterIdLst>
    <p:handoutMasterId r:id="rId5"/>
  </p:handoutMasterIdLst>
  <p:sldIdLst>
    <p:sldId id="256" r:id="rId2"/>
    <p:sldId id="257" r:id="rId3"/>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60" autoAdjust="0"/>
  </p:normalViewPr>
  <p:slideViewPr>
    <p:cSldViewPr snapToGrid="0">
      <p:cViewPr varScale="1">
        <p:scale>
          <a:sx n="116" d="100"/>
          <a:sy n="116" d="100"/>
        </p:scale>
        <p:origin x="390" y="9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8056"/>
          </a:xfrm>
          <a:prstGeom prst="rect">
            <a:avLst/>
          </a:prstGeom>
        </p:spPr>
        <p:txBody>
          <a:bodyPr vert="horz" lIns="91440" tIns="45720" rIns="91440" bIns="45720" rtlCol="0"/>
          <a:lstStyle>
            <a:lvl1pPr algn="l">
              <a:defRPr sz="1200"/>
            </a:lvl1pPr>
          </a:lstStyle>
          <a:p>
            <a:r>
              <a:rPr lang="en-GB" smtClean="0"/>
              <a:t>Health Coach </a:t>
            </a:r>
            <a:endParaRPr lang="en-GB"/>
          </a:p>
        </p:txBody>
      </p:sp>
      <p:sp>
        <p:nvSpPr>
          <p:cNvPr id="3" name="Date Placeholder 2"/>
          <p:cNvSpPr>
            <a:spLocks noGrp="1"/>
          </p:cNvSpPr>
          <p:nvPr>
            <p:ph type="dt" sz="quarter" idx="1"/>
          </p:nvPr>
        </p:nvSpPr>
        <p:spPr>
          <a:xfrm>
            <a:off x="3850443" y="1"/>
            <a:ext cx="2945659" cy="498056"/>
          </a:xfrm>
          <a:prstGeom prst="rect">
            <a:avLst/>
          </a:prstGeom>
        </p:spPr>
        <p:txBody>
          <a:bodyPr vert="horz" lIns="91440" tIns="45720" rIns="91440" bIns="45720" rtlCol="0"/>
          <a:lstStyle>
            <a:lvl1pPr algn="r">
              <a:defRPr sz="1200"/>
            </a:lvl1pPr>
          </a:lstStyle>
          <a:p>
            <a:fld id="{D1001239-7841-4146-8BA1-81D0E036AE75}" type="datetimeFigureOut">
              <a:rPr lang="en-GB" smtClean="0"/>
              <a:t>07/03/2023</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r>
              <a:rPr lang="en-GB" smtClean="0"/>
              <a:t>Ashleigh O'neil</a:t>
            </a:r>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DD200D0-6DF0-4F8E-9785-C7E7299984F4}" type="slidenum">
              <a:rPr lang="en-GB" smtClean="0"/>
              <a:t>‹#›</a:t>
            </a:fld>
            <a:endParaRPr lang="en-GB"/>
          </a:p>
        </p:txBody>
      </p:sp>
    </p:spTree>
    <p:extLst>
      <p:ext uri="{BB962C8B-B14F-4D97-AF65-F5344CB8AC3E}">
        <p14:creationId xmlns:p14="http://schemas.microsoft.com/office/powerpoint/2010/main" val="88026569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659" cy="498056"/>
          </a:xfrm>
          <a:prstGeom prst="rect">
            <a:avLst/>
          </a:prstGeom>
        </p:spPr>
        <p:txBody>
          <a:bodyPr vert="horz" lIns="91440" tIns="45720" rIns="91440" bIns="45720" rtlCol="0"/>
          <a:lstStyle>
            <a:lvl1pPr algn="l">
              <a:defRPr sz="1200"/>
            </a:lvl1pPr>
          </a:lstStyle>
          <a:p>
            <a:r>
              <a:rPr lang="en-GB" dirty="0" smtClean="0"/>
              <a:t>Health Coach </a:t>
            </a:r>
            <a:endParaRPr lang="en-GB" dirty="0"/>
          </a:p>
        </p:txBody>
      </p:sp>
      <p:sp>
        <p:nvSpPr>
          <p:cNvPr id="3" name="Date Placeholder 2"/>
          <p:cNvSpPr>
            <a:spLocks noGrp="1"/>
          </p:cNvSpPr>
          <p:nvPr>
            <p:ph type="dt" idx="1"/>
          </p:nvPr>
        </p:nvSpPr>
        <p:spPr>
          <a:xfrm>
            <a:off x="3850443" y="1"/>
            <a:ext cx="2945659" cy="498056"/>
          </a:xfrm>
          <a:prstGeom prst="rect">
            <a:avLst/>
          </a:prstGeom>
        </p:spPr>
        <p:txBody>
          <a:bodyPr vert="horz" lIns="91440" tIns="45720" rIns="91440" bIns="45720" rtlCol="0"/>
          <a:lstStyle>
            <a:lvl1pPr algn="r">
              <a:defRPr sz="1200"/>
            </a:lvl1pPr>
          </a:lstStyle>
          <a:p>
            <a:fld id="{32FD4B15-0927-4B68-B844-D0B8CD324ECD}" type="datetimeFigureOut">
              <a:rPr lang="en-GB" smtClean="0"/>
              <a:t>07/03/2023</a:t>
            </a:fld>
            <a:endParaRPr lang="en-GB"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77194"/>
            <a:ext cx="5438140" cy="390861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r>
              <a:rPr lang="en-GB" dirty="0" smtClean="0"/>
              <a:t>Ashleigh </a:t>
            </a:r>
            <a:r>
              <a:rPr lang="en-GB" dirty="0" err="1" smtClean="0"/>
              <a:t>O'neil</a:t>
            </a:r>
            <a:endParaRPr lang="en-GB" dirty="0"/>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7C19CF0-4C62-4183-8ACD-EF5ACA697C0C}" type="slidenum">
              <a:rPr lang="en-GB" smtClean="0"/>
              <a:t>‹#›</a:t>
            </a:fld>
            <a:endParaRPr lang="en-GB"/>
          </a:p>
        </p:txBody>
      </p:sp>
    </p:spTree>
    <p:extLst>
      <p:ext uri="{BB962C8B-B14F-4D97-AF65-F5344CB8AC3E}">
        <p14:creationId xmlns:p14="http://schemas.microsoft.com/office/powerpoint/2010/main" val="68655787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C19CF0-4C62-4183-8ACD-EF5ACA697C0C}" type="slidenum">
              <a:rPr lang="en-GB" smtClean="0"/>
              <a:t>1</a:t>
            </a:fld>
            <a:endParaRPr lang="en-GB" dirty="0"/>
          </a:p>
        </p:txBody>
      </p:sp>
      <p:sp>
        <p:nvSpPr>
          <p:cNvPr id="5" name="Footer Placeholder 4"/>
          <p:cNvSpPr>
            <a:spLocks noGrp="1"/>
          </p:cNvSpPr>
          <p:nvPr>
            <p:ph type="ftr" sz="quarter" idx="11"/>
          </p:nvPr>
        </p:nvSpPr>
        <p:spPr/>
        <p:txBody>
          <a:bodyPr/>
          <a:lstStyle/>
          <a:p>
            <a:r>
              <a:rPr lang="en-GB" dirty="0" smtClean="0"/>
              <a:t>Ashleigh </a:t>
            </a:r>
            <a:r>
              <a:rPr lang="en-GB" dirty="0" err="1" smtClean="0"/>
              <a:t>O'neil</a:t>
            </a:r>
            <a:endParaRPr lang="en-GB" dirty="0"/>
          </a:p>
        </p:txBody>
      </p:sp>
      <p:sp>
        <p:nvSpPr>
          <p:cNvPr id="6" name="Header Placeholder 5"/>
          <p:cNvSpPr>
            <a:spLocks noGrp="1"/>
          </p:cNvSpPr>
          <p:nvPr>
            <p:ph type="hdr" sz="quarter" idx="12"/>
          </p:nvPr>
        </p:nvSpPr>
        <p:spPr/>
        <p:txBody>
          <a:bodyPr/>
          <a:lstStyle/>
          <a:p>
            <a:r>
              <a:rPr lang="en-GB" dirty="0" smtClean="0"/>
              <a:t>Health Coach </a:t>
            </a:r>
            <a:endParaRPr lang="en-GB" dirty="0"/>
          </a:p>
        </p:txBody>
      </p:sp>
    </p:spTree>
    <p:extLst>
      <p:ext uri="{BB962C8B-B14F-4D97-AF65-F5344CB8AC3E}">
        <p14:creationId xmlns:p14="http://schemas.microsoft.com/office/powerpoint/2010/main" val="1953779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2633387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4293078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1826053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3919689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973595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28545901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29957230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2333984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256508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4127082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40328595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3382979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18699119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1774151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15813623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F682EE3-C109-4F46-87E1-177DAC56ACC0}" type="datetimeFigureOut">
              <a:rPr lang="en-GB" smtClean="0"/>
              <a:t>07/03/2023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01FC1C51-56F5-453B-9DB6-BA6956384156}" type="slidenum">
              <a:rPr lang="en-GB" smtClean="0"/>
              <a:t>‹#›</a:t>
            </a:fld>
            <a:endParaRPr lang="en-GB" dirty="0"/>
          </a:p>
        </p:txBody>
      </p:sp>
    </p:spTree>
    <p:extLst>
      <p:ext uri="{BB962C8B-B14F-4D97-AF65-F5344CB8AC3E}">
        <p14:creationId xmlns:p14="http://schemas.microsoft.com/office/powerpoint/2010/main" val="26324954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F682EE3-C109-4F46-87E1-177DAC56ACC0}" type="datetimeFigureOut">
              <a:rPr lang="en-GB" smtClean="0"/>
              <a:t>07/03/2023</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01FC1C51-56F5-453B-9DB6-BA6956384156}" type="slidenum">
              <a:rPr lang="en-GB" smtClean="0"/>
              <a:t>‹#›</a:t>
            </a:fld>
            <a:endParaRPr lang="en-GB" dirty="0"/>
          </a:p>
        </p:txBody>
      </p:sp>
    </p:spTree>
    <p:extLst>
      <p:ext uri="{BB962C8B-B14F-4D97-AF65-F5344CB8AC3E}">
        <p14:creationId xmlns:p14="http://schemas.microsoft.com/office/powerpoint/2010/main" val="1604433628"/>
      </p:ext>
    </p:extLst>
  </p:cSld>
  <p:clrMap bg1="lt1" tx1="dk1" bg2="lt2" tx2="dk2" accent1="accent1" accent2="accent2" accent3="accent3" accent4="accent4" accent5="accent5" accent6="accent6" hlink="hlink" folHlink="folHlink"/>
  <p:sldLayoutIdLst>
    <p:sldLayoutId id="2147484083" r:id="rId1"/>
    <p:sldLayoutId id="2147484084" r:id="rId2"/>
    <p:sldLayoutId id="2147484085" r:id="rId3"/>
    <p:sldLayoutId id="2147484086" r:id="rId4"/>
    <p:sldLayoutId id="2147484087" r:id="rId5"/>
    <p:sldLayoutId id="2147484088" r:id="rId6"/>
    <p:sldLayoutId id="2147484089" r:id="rId7"/>
    <p:sldLayoutId id="2147484090" r:id="rId8"/>
    <p:sldLayoutId id="2147484091" r:id="rId9"/>
    <p:sldLayoutId id="2147484092" r:id="rId10"/>
    <p:sldLayoutId id="2147484093" r:id="rId11"/>
    <p:sldLayoutId id="2147484094" r:id="rId12"/>
    <p:sldLayoutId id="2147484095" r:id="rId13"/>
    <p:sldLayoutId id="2147484096" r:id="rId14"/>
    <p:sldLayoutId id="2147484097" r:id="rId15"/>
    <p:sldLayoutId id="214748409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0429" y="2108699"/>
            <a:ext cx="11471565" cy="1739347"/>
          </a:xfrm>
        </p:spPr>
        <p:txBody>
          <a:bodyPr>
            <a:normAutofit/>
          </a:bodyPr>
          <a:lstStyle/>
          <a:p>
            <a:pPr algn="ctr"/>
            <a:r>
              <a:rPr lang="en-GB" sz="3600" b="1" dirty="0" smtClean="0">
                <a:solidFill>
                  <a:schemeClr val="tx2"/>
                </a:solidFill>
              </a:rPr>
              <a:t>CASE </a:t>
            </a:r>
            <a:r>
              <a:rPr lang="en-GB" sz="3600" b="1" dirty="0" smtClean="0">
                <a:solidFill>
                  <a:schemeClr val="tx2"/>
                </a:solidFill>
              </a:rPr>
              <a:t>STUDY by Jacqueline Ellery</a:t>
            </a:r>
            <a:endParaRPr lang="en-GB" sz="3600" b="1" dirty="0">
              <a:solidFill>
                <a:schemeClr val="tx2"/>
              </a:solidFill>
            </a:endParaRPr>
          </a:p>
        </p:txBody>
      </p:sp>
      <p:sp>
        <p:nvSpPr>
          <p:cNvPr id="3" name="Subtitle 2"/>
          <p:cNvSpPr>
            <a:spLocks noGrp="1"/>
          </p:cNvSpPr>
          <p:nvPr>
            <p:ph type="subTitle" idx="1"/>
          </p:nvPr>
        </p:nvSpPr>
        <p:spPr/>
        <p:txBody>
          <a:bodyPr>
            <a:normAutofit/>
          </a:bodyPr>
          <a:lstStyle/>
          <a:p>
            <a:pPr algn="l"/>
            <a:r>
              <a:rPr lang="en-GB" dirty="0" smtClean="0"/>
              <a:t> </a:t>
            </a:r>
            <a:endParaRPr lang="en-GB" dirty="0"/>
          </a:p>
        </p:txBody>
      </p:sp>
      <p:pic>
        <p:nvPicPr>
          <p:cNvPr id="1026" name="Picture 2" descr="Old age Walking stick Silhouette Man - Silhouette png download - 512*512 -  Free Transparent Old Age png Download. - Clip Art Librar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6649" y="1134266"/>
            <a:ext cx="2143125" cy="2143125"/>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76649" y="3996250"/>
            <a:ext cx="7405816" cy="286175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r>
              <a:rPr lang="en-GB" b="1" dirty="0" smtClean="0"/>
              <a:t>Patient</a:t>
            </a:r>
            <a:r>
              <a:rPr lang="en-GB" dirty="0" smtClean="0"/>
              <a:t> </a:t>
            </a:r>
          </a:p>
          <a:p>
            <a:endParaRPr lang="en-GB" dirty="0"/>
          </a:p>
          <a:p>
            <a:r>
              <a:rPr lang="en-GB" dirty="0" smtClean="0"/>
              <a:t>72 year </a:t>
            </a:r>
            <a:r>
              <a:rPr lang="en-GB" dirty="0"/>
              <a:t>o</a:t>
            </a:r>
            <a:r>
              <a:rPr lang="en-GB" dirty="0" smtClean="0"/>
              <a:t>ld gentleman</a:t>
            </a:r>
          </a:p>
          <a:p>
            <a:endParaRPr lang="en-GB" dirty="0"/>
          </a:p>
          <a:p>
            <a:r>
              <a:rPr lang="en-GB" dirty="0" smtClean="0"/>
              <a:t>Referred by GP</a:t>
            </a:r>
          </a:p>
          <a:p>
            <a:endParaRPr lang="en-GB" dirty="0" smtClean="0"/>
          </a:p>
          <a:p>
            <a:r>
              <a:rPr lang="en-GB" dirty="0" smtClean="0"/>
              <a:t>Difficulties with daily living tasks</a:t>
            </a:r>
            <a:endParaRPr lang="en-GB" dirty="0"/>
          </a:p>
          <a:p>
            <a:endParaRPr lang="en-GB" dirty="0" smtClean="0"/>
          </a:p>
          <a:p>
            <a:endParaRPr lang="en-GB" dirty="0"/>
          </a:p>
          <a:p>
            <a:endParaRPr lang="en-GB" sz="1200" dirty="0" smtClean="0"/>
          </a:p>
          <a:p>
            <a:endParaRPr lang="en-GB" sz="1200" dirty="0" smtClean="0"/>
          </a:p>
        </p:txBody>
      </p:sp>
    </p:spTree>
    <p:extLst>
      <p:ext uri="{BB962C8B-B14F-4D97-AF65-F5344CB8AC3E}">
        <p14:creationId xmlns:p14="http://schemas.microsoft.com/office/powerpoint/2010/main" val="2638812441"/>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454402" cy="724600"/>
          </a:xfrm>
        </p:spPr>
        <p:txBody>
          <a:bodyPr>
            <a:normAutofit/>
          </a:bodyPr>
          <a:lstStyle/>
          <a:p>
            <a:r>
              <a:rPr lang="en-GB" b="1" u="sng" dirty="0" smtClean="0"/>
              <a:t>Social Prescribing Journey</a:t>
            </a:r>
            <a:endParaRPr lang="en-GB" b="1" u="sng" dirty="0"/>
          </a:p>
        </p:txBody>
      </p:sp>
      <p:sp>
        <p:nvSpPr>
          <p:cNvPr id="3" name="Content Placeholder 2"/>
          <p:cNvSpPr>
            <a:spLocks noGrp="1"/>
          </p:cNvSpPr>
          <p:nvPr>
            <p:ph idx="1"/>
          </p:nvPr>
        </p:nvSpPr>
        <p:spPr>
          <a:xfrm>
            <a:off x="758459" y="1309816"/>
            <a:ext cx="9720071" cy="4023360"/>
          </a:xfrm>
        </p:spPr>
        <p:txBody>
          <a:bodyPr>
            <a:noAutofit/>
          </a:bodyPr>
          <a:lstStyle/>
          <a:p>
            <a:r>
              <a:rPr lang="en-GB" sz="1400" dirty="0" smtClean="0"/>
              <a:t>Mr J was referred to me by the GP following an appointment to discuss long term his health problems and how this impacts on him carrying out his daily living tasks.  Mr J has Parkinson’s Disease, asthma, osteoarthritis, high blood pressure and depression.</a:t>
            </a:r>
          </a:p>
          <a:p>
            <a:r>
              <a:rPr lang="en-GB" sz="1400" dirty="0" smtClean="0"/>
              <a:t>I arranged a home visit to carry out a full holistic assessment. Mr J’s partner was also present at the visit. Following my assessment, I made referrals to the following agencies: </a:t>
            </a:r>
          </a:p>
          <a:p>
            <a:r>
              <a:rPr lang="en-GB" sz="1400" dirty="0" smtClean="0"/>
              <a:t>Department of Works &amp; Pensions - Mr J was not in receipt of any disability benefits. He has since been awarded the higher rate of Attendance Allowance</a:t>
            </a:r>
          </a:p>
          <a:p>
            <a:r>
              <a:rPr lang="en-GB" sz="1400" dirty="0" smtClean="0"/>
              <a:t>Rehabilitation Team for Mobility Assessment - Mr J now has a walking stick and kitchen trolley to aid his mobility</a:t>
            </a:r>
          </a:p>
          <a:p>
            <a:r>
              <a:rPr lang="en-GB" sz="1400" dirty="0" smtClean="0"/>
              <a:t>Parkinson’s UK Local Branch – Mr J has ongoing support from this organisation</a:t>
            </a:r>
          </a:p>
          <a:p>
            <a:r>
              <a:rPr lang="en-GB" sz="1400" dirty="0" smtClean="0"/>
              <a:t>Occupational Therapist – Mr J has had extra rails installed on his stairs, shower step and grab rails to assist showering, toilet frame and handrails fitted to the outside of his property </a:t>
            </a:r>
          </a:p>
          <a:p>
            <a:r>
              <a:rPr lang="en-GB" sz="1400" dirty="0" smtClean="0"/>
              <a:t>Disabled Blue Badge – I submitted a successful application for Mr J </a:t>
            </a:r>
          </a:p>
          <a:p>
            <a:r>
              <a:rPr lang="en-GB" sz="1400" dirty="0" smtClean="0"/>
              <a:t>Cold to Cosy Homes referral – Mr J’s gas boiler was over 30 years old and very unreliable. He has now got a brand new, energy efficient boiler installed in his property. His monthly energy costs have reduced by £40 per month</a:t>
            </a:r>
          </a:p>
          <a:p>
            <a:r>
              <a:rPr lang="en-GB" sz="1400" dirty="0" smtClean="0"/>
              <a:t>Bereavement Support Group – Mr J had suffered a very sad bereavement recently and was struggling to come to terms with his loss. He now accesses support through a local group and finds this very helpful</a:t>
            </a:r>
          </a:p>
          <a:p>
            <a:r>
              <a:rPr lang="en-GB" sz="1400" dirty="0" smtClean="0"/>
              <a:t>Mr J and partner were extremely grateful for the help and support the </a:t>
            </a:r>
            <a:r>
              <a:rPr lang="en-GB" sz="1400" dirty="0"/>
              <a:t>S</a:t>
            </a:r>
            <a:r>
              <a:rPr lang="en-GB" sz="1400" dirty="0" smtClean="0"/>
              <a:t>ocial Prescriber provided. “We never knew there was so much help out there. The Social Prescriber came to see us at home and put all this help in place for us. I feel happier and safer at home now and we are financially much better off.” </a:t>
            </a:r>
          </a:p>
          <a:p>
            <a:endParaRPr lang="en-GB" sz="1400" dirty="0"/>
          </a:p>
        </p:txBody>
      </p:sp>
    </p:spTree>
    <p:extLst>
      <p:ext uri="{BB962C8B-B14F-4D97-AF65-F5344CB8AC3E}">
        <p14:creationId xmlns:p14="http://schemas.microsoft.com/office/powerpoint/2010/main" val="234098225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274</TotalTime>
  <Words>364</Words>
  <Application>Microsoft Office PowerPoint</Application>
  <PresentationFormat>Widescreen</PresentationFormat>
  <Paragraphs>25</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Trebuchet MS</vt:lpstr>
      <vt:lpstr>Wingdings 3</vt:lpstr>
      <vt:lpstr>Facet</vt:lpstr>
      <vt:lpstr>CASE STUDY by Jacqueline Ellery</vt:lpstr>
      <vt:lpstr>Social Prescribing Journey</vt:lpstr>
    </vt:vector>
  </TitlesOfParts>
  <Company>North Cumbria Integrated Care NHS Foundation Trust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CASE STUDY</dc:title>
  <dc:creator>Holliday Kelly (A82047) James Street Group Practice</dc:creator>
  <cp:lastModifiedBy>Holliday Kelly (A82047) James Street Group Practice</cp:lastModifiedBy>
  <cp:revision>12</cp:revision>
  <cp:lastPrinted>2023-03-07T11:07:59Z</cp:lastPrinted>
  <dcterms:created xsi:type="dcterms:W3CDTF">2023-01-25T10:16:41Z</dcterms:created>
  <dcterms:modified xsi:type="dcterms:W3CDTF">2023-03-07T11:11:36Z</dcterms:modified>
</cp:coreProperties>
</file>